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7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3997A-136F-458C-995E-8F8D0B1DE542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B98B5-ADFC-4100-8EF4-A24DED37CC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8489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7ACC-FC59-4FF0-8A34-C830B7DBE682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AC94-F0C7-4EE6-8BEE-C2F1217CE2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332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7ACC-FC59-4FF0-8A34-C830B7DBE682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AC94-F0C7-4EE6-8BEE-C2F1217CE2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854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7ACC-FC59-4FF0-8A34-C830B7DBE682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AC94-F0C7-4EE6-8BEE-C2F1217CE2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38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7ACC-FC59-4FF0-8A34-C830B7DBE682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AC94-F0C7-4EE6-8BEE-C2F1217CE2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8222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7ACC-FC59-4FF0-8A34-C830B7DBE682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AC94-F0C7-4EE6-8BEE-C2F1217CE2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3034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7ACC-FC59-4FF0-8A34-C830B7DBE682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AC94-F0C7-4EE6-8BEE-C2F1217CE2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87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7ACC-FC59-4FF0-8A34-C830B7DBE682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AC94-F0C7-4EE6-8BEE-C2F1217CE2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050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7ACC-FC59-4FF0-8A34-C830B7DBE682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AC94-F0C7-4EE6-8BEE-C2F1217CE2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638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7ACC-FC59-4FF0-8A34-C830B7DBE682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AC94-F0C7-4EE6-8BEE-C2F1217CE2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758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7ACC-FC59-4FF0-8A34-C830B7DBE682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AC94-F0C7-4EE6-8BEE-C2F1217CE2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91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7ACC-FC59-4FF0-8A34-C830B7DBE682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AC94-F0C7-4EE6-8BEE-C2F1217CE2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48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B7ACC-FC59-4FF0-8A34-C830B7DBE682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0AC94-F0C7-4EE6-8BEE-C2F1217CE2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747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392102" y="290972"/>
            <a:ext cx="4439748" cy="1368152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 smtClean="0">
                <a:solidFill>
                  <a:schemeClr val="tx1"/>
                </a:solidFill>
              </a:rPr>
              <a:t>Haut – Basis - Therapie 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 flipH="1">
            <a:off x="1043607" y="2060848"/>
            <a:ext cx="7275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Teufelskreis des Juckreizes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 flipH="1">
            <a:off x="2339751" y="2780928"/>
            <a:ext cx="3719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     Trockene Haut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 rot="19541658">
            <a:off x="409898" y="4917845"/>
            <a:ext cx="2421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Entzündung - Infektion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3124106" y="4434779"/>
            <a:ext cx="2591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dirty="0" smtClean="0"/>
          </a:p>
          <a:p>
            <a:pPr algn="ctr"/>
            <a:r>
              <a:rPr lang="de-DE" dirty="0" smtClean="0"/>
              <a:t>Juckreiz</a:t>
            </a:r>
            <a:endParaRPr lang="de-DE" dirty="0"/>
          </a:p>
        </p:txBody>
      </p:sp>
      <p:sp>
        <p:nvSpPr>
          <p:cNvPr id="32" name="Textfeld 31"/>
          <p:cNvSpPr txBox="1"/>
          <p:nvPr/>
        </p:nvSpPr>
        <p:spPr>
          <a:xfrm rot="1955757">
            <a:off x="5745514" y="4619445"/>
            <a:ext cx="2172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Kratzen</a:t>
            </a:r>
            <a:endParaRPr lang="de-DE" dirty="0"/>
          </a:p>
        </p:txBody>
      </p:sp>
      <p:cxnSp>
        <p:nvCxnSpPr>
          <p:cNvPr id="42" name="Gerade Verbindung mit Pfeil 41"/>
          <p:cNvCxnSpPr/>
          <p:nvPr/>
        </p:nvCxnSpPr>
        <p:spPr>
          <a:xfrm flipH="1">
            <a:off x="4352779" y="3684838"/>
            <a:ext cx="8831" cy="851458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endCxn id="32" idx="1"/>
          </p:cNvCxnSpPr>
          <p:nvPr/>
        </p:nvCxnSpPr>
        <p:spPr>
          <a:xfrm>
            <a:off x="5292080" y="3684838"/>
            <a:ext cx="624542" cy="534051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/>
          <p:cNvCxnSpPr/>
          <p:nvPr/>
        </p:nvCxnSpPr>
        <p:spPr>
          <a:xfrm flipH="1">
            <a:off x="2843808" y="3684838"/>
            <a:ext cx="655288" cy="582806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101" y="5937378"/>
            <a:ext cx="3764075" cy="803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8037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Bildschirmpräsentation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Margitta</dc:creator>
  <cp:lastModifiedBy>Margitta</cp:lastModifiedBy>
  <cp:revision>7</cp:revision>
  <dcterms:created xsi:type="dcterms:W3CDTF">2017-01-22T16:40:00Z</dcterms:created>
  <dcterms:modified xsi:type="dcterms:W3CDTF">2017-01-22T17:19:40Z</dcterms:modified>
</cp:coreProperties>
</file>