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7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0FB3-B451-411D-9CB8-7DEE078F37BA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3D90-AE47-44CC-BEF7-15370F4092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9524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0FB3-B451-411D-9CB8-7DEE078F37BA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3D90-AE47-44CC-BEF7-15370F4092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3175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0FB3-B451-411D-9CB8-7DEE078F37BA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3D90-AE47-44CC-BEF7-15370F4092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1112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0FB3-B451-411D-9CB8-7DEE078F37BA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3D90-AE47-44CC-BEF7-15370F4092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236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0FB3-B451-411D-9CB8-7DEE078F37BA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3D90-AE47-44CC-BEF7-15370F4092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8165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0FB3-B451-411D-9CB8-7DEE078F37BA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3D90-AE47-44CC-BEF7-15370F4092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5354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0FB3-B451-411D-9CB8-7DEE078F37BA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3D90-AE47-44CC-BEF7-15370F4092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7619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0FB3-B451-411D-9CB8-7DEE078F37BA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3D90-AE47-44CC-BEF7-15370F4092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2460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0FB3-B451-411D-9CB8-7DEE078F37BA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3D90-AE47-44CC-BEF7-15370F4092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465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0FB3-B451-411D-9CB8-7DEE078F37BA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3D90-AE47-44CC-BEF7-15370F4092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3153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0FB3-B451-411D-9CB8-7DEE078F37BA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3D90-AE47-44CC-BEF7-15370F4092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764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40FB3-B451-411D-9CB8-7DEE078F37BA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23D90-AE47-44CC-BEF7-15370F4092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398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239144" y="476672"/>
            <a:ext cx="4421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err="1" smtClean="0"/>
              <a:t>Atopie</a:t>
            </a:r>
            <a:endParaRPr lang="de-DE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484" y="5868919"/>
            <a:ext cx="3672408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2411760" y="1124744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dirty="0" smtClean="0"/>
          </a:p>
          <a:p>
            <a:pPr algn="ctr"/>
            <a:r>
              <a:rPr lang="de-DE" dirty="0" smtClean="0"/>
              <a:t>Haut</a:t>
            </a:r>
          </a:p>
          <a:p>
            <a:pPr algn="ctr"/>
            <a:endParaRPr lang="de-DE" dirty="0" smtClean="0"/>
          </a:p>
        </p:txBody>
      </p:sp>
      <p:sp>
        <p:nvSpPr>
          <p:cNvPr id="7" name="Textfeld 6"/>
          <p:cNvSpPr txBox="1"/>
          <p:nvPr/>
        </p:nvSpPr>
        <p:spPr>
          <a:xfrm rot="10800000" flipV="1">
            <a:off x="179511" y="144188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Augen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355976" y="112474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dirty="0" smtClean="0"/>
          </a:p>
          <a:p>
            <a:pPr algn="ctr"/>
            <a:r>
              <a:rPr lang="de-DE" dirty="0" smtClean="0"/>
              <a:t>Nase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6156176" y="1381417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Atemwege</a:t>
            </a:r>
          </a:p>
        </p:txBody>
      </p:sp>
      <p:cxnSp>
        <p:nvCxnSpPr>
          <p:cNvPr id="11" name="Gerade Verbindung mit Pfeil 10"/>
          <p:cNvCxnSpPr/>
          <p:nvPr/>
        </p:nvCxnSpPr>
        <p:spPr>
          <a:xfrm>
            <a:off x="5328084" y="1988840"/>
            <a:ext cx="7939" cy="958804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>
            <a:off x="3335011" y="1988840"/>
            <a:ext cx="0" cy="91440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1295635" y="1988840"/>
            <a:ext cx="0" cy="974118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>
            <a:off x="7458811" y="1988840"/>
            <a:ext cx="0" cy="91440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253151" y="3671098"/>
            <a:ext cx="1870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/>
              <a:t>Atopisches</a:t>
            </a:r>
            <a:r>
              <a:rPr lang="de-DE" dirty="0" smtClean="0"/>
              <a:t>-Ekzem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2771800" y="3671098"/>
            <a:ext cx="1512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Bindehaut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4283967" y="3388350"/>
            <a:ext cx="1728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/>
          </a:p>
          <a:p>
            <a:r>
              <a:rPr lang="de-DE" dirty="0" smtClean="0"/>
              <a:t>Heuschnupfen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6660232" y="3388350"/>
            <a:ext cx="2376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/>
          </a:p>
          <a:p>
            <a:r>
              <a:rPr lang="de-DE" dirty="0" smtClean="0"/>
              <a:t>Allergisches Asthma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34977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Bildschirmpräsentation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Margitta</dc:creator>
  <cp:lastModifiedBy>Margitta</cp:lastModifiedBy>
  <cp:revision>7</cp:revision>
  <dcterms:created xsi:type="dcterms:W3CDTF">2017-01-22T17:27:50Z</dcterms:created>
  <dcterms:modified xsi:type="dcterms:W3CDTF">2017-01-22T18:43:12Z</dcterms:modified>
</cp:coreProperties>
</file>